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9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6186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6279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137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26800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2780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1574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786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6202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96189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21862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2673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84A8C-7D9B-4B88-9710-4C24D0DEB8E4}" type="datetimeFigureOut">
              <a:rPr kumimoji="1" lang="ja-JP" altLang="en-US" smtClean="0"/>
              <a:t>2024/2/13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08D4F-9EB9-4AE5-B812-29F2E1F36D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3533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FC214EA-AA07-03E3-6D7A-7A45D5538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kumimoji="1" lang="es-ES" altLang="ja-JP" sz="2400" dirty="0">
                <a:latin typeface="Arial" panose="020B0604020202020204" pitchFamily="34" charset="0"/>
                <a:ea typeface="BIZ UDPゴシック" panose="020B0400000000000000" pitchFamily="50" charset="-128"/>
                <a:cs typeface="Arial" panose="020B0604020202020204" pitchFamily="34" charset="0"/>
              </a:rPr>
              <a:t>Recientes investigaciones académicas han explorado el vínculo que hay entre el entorno familiar y las posibilidades para tener éxito en la vida. </a:t>
            </a:r>
            <a:r>
              <a:rPr kumimoji="1" lang="es-ES" altLang="ja-JP" sz="2400" b="1" dirty="0">
                <a:latin typeface="Arial" panose="020B0604020202020204" pitchFamily="34" charset="0"/>
                <a:ea typeface="BIZ UDPゴシック" panose="020B0400000000000000" pitchFamily="50" charset="-128"/>
                <a:cs typeface="Arial" panose="020B0604020202020204" pitchFamily="34" charset="0"/>
              </a:rPr>
              <a:t>Estos estudios</a:t>
            </a:r>
            <a:r>
              <a:rPr kumimoji="1" lang="es-ES" altLang="ja-JP" sz="2400" dirty="0">
                <a:latin typeface="Arial" panose="020B0604020202020204" pitchFamily="34" charset="0"/>
                <a:ea typeface="BIZ UDPゴシック" panose="020B0400000000000000" pitchFamily="50" charset="-128"/>
                <a:cs typeface="Arial" panose="020B0604020202020204" pitchFamily="34" charset="0"/>
              </a:rPr>
              <a:t> han empleado nuevos datos disponibles a gran escala para conocer qué oportunidades tienen los niños/as provenientes de distintos contextos familiares, así como sus respectivas posibilidades para salir adelante. </a:t>
            </a:r>
          </a:p>
          <a:p>
            <a:pPr marL="0" indent="0">
              <a:buNone/>
            </a:pPr>
            <a:endParaRPr kumimoji="1" lang="es-ES" altLang="ja-JP" sz="2400" dirty="0">
              <a:latin typeface="Arial" panose="020B0604020202020204" pitchFamily="34" charset="0"/>
              <a:ea typeface="BIZ UDPゴシック" panose="020B0400000000000000" pitchFamily="50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kumimoji="1" lang="es-ES" altLang="ja-JP" sz="2400" dirty="0">
                <a:latin typeface="Arial" panose="020B0604020202020204" pitchFamily="34" charset="0"/>
                <a:ea typeface="BIZ UDPゴシック" panose="020B0400000000000000" pitchFamily="50" charset="-128"/>
                <a:cs typeface="Arial" panose="020B0604020202020204" pitchFamily="34" charset="0"/>
              </a:rPr>
              <a:t>A continuación, le mostraremos dos animaciones que sintetizan los dos hallazgos clave de dichos estudios. Continúe a la siguiente página cuando esté listo. </a:t>
            </a:r>
            <a:endParaRPr kumimoji="1" lang="ja-JP" altLang="en-US" sz="2400" dirty="0">
              <a:latin typeface="Arial" panose="020B0604020202020204" pitchFamily="34" charset="0"/>
              <a:ea typeface="BIZ UDPゴシック" panose="020B0400000000000000" pitchFamily="50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77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6B5E9EE2-5FAB-EC30-30B6-0079955B3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697753"/>
            <a:ext cx="3868340" cy="823912"/>
          </a:xfrm>
        </p:spPr>
        <p:txBody>
          <a:bodyPr/>
          <a:lstStyle/>
          <a:p>
            <a:r>
              <a:rPr lang="en-US" altLang="ja-JP" dirty="0">
                <a:latin typeface="Arial" panose="020B0604020202020204" pitchFamily="34" charset="0"/>
                <a:cs typeface="Arial" panose="020B0604020202020204" pitchFamily="34" charset="0"/>
              </a:rPr>
              <a:t>Mobility of the poor</a:t>
            </a:r>
            <a:endParaRPr lang="ja-JP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コンテンツ プレースホルダー 9">
            <a:extLst>
              <a:ext uri="{FF2B5EF4-FFF2-40B4-BE49-F238E27FC236}">
                <a16:creationId xmlns:a16="http://schemas.microsoft.com/office/drawing/2014/main" id="{D09641AE-7335-77C0-9A2E-FB260FE7C13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001" y="1521665"/>
            <a:ext cx="2579211" cy="3684588"/>
          </a:xfrm>
        </p:spPr>
      </p:pic>
      <p:sp>
        <p:nvSpPr>
          <p:cNvPr id="7" name="テキスト プレースホルダー 6">
            <a:extLst>
              <a:ext uri="{FF2B5EF4-FFF2-40B4-BE49-F238E27FC236}">
                <a16:creationId xmlns:a16="http://schemas.microsoft.com/office/drawing/2014/main" id="{07EC5F28-B8A7-10B6-9DB3-5AEBCADC95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697753"/>
            <a:ext cx="3887391" cy="823912"/>
          </a:xfrm>
        </p:spPr>
        <p:txBody>
          <a:bodyPr/>
          <a:lstStyle/>
          <a:p>
            <a:r>
              <a:rPr lang="en-US" altLang="ja-JP" dirty="0">
                <a:latin typeface="Arial" panose="020B0604020202020204" pitchFamily="34" charset="0"/>
                <a:cs typeface="Arial" panose="020B0604020202020204" pitchFamily="34" charset="0"/>
              </a:rPr>
              <a:t>Mobility of the wealthy</a:t>
            </a:r>
            <a:endParaRPr lang="ja-JP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コンテンツ プレースホルダー 11">
            <a:extLst>
              <a:ext uri="{FF2B5EF4-FFF2-40B4-BE49-F238E27FC236}">
                <a16:creationId xmlns:a16="http://schemas.microsoft.com/office/drawing/2014/main" id="{30030BB2-A2E4-EB25-F4AE-D4325EBDDA7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438" y="1521665"/>
            <a:ext cx="2579211" cy="3684588"/>
          </a:xfrm>
        </p:spPr>
      </p:pic>
    </p:spTree>
    <p:extLst>
      <p:ext uri="{BB962C8B-B14F-4D97-AF65-F5344CB8AC3E}">
        <p14:creationId xmlns:p14="http://schemas.microsoft.com/office/powerpoint/2010/main" val="14223598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</TotalTime>
  <Words>91</Words>
  <Application>Microsoft Office PowerPoint</Application>
  <PresentationFormat>画面に合わせる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R Fukuda</dc:creator>
  <dcterms:created xsi:type="dcterms:W3CDTF">2024-02-12T00:19:51Z</dcterms:created>
  <dcterms:modified xsi:type="dcterms:W3CDTF">2024-02-12T21:06:36Z</dcterms:modified>
</cp:coreProperties>
</file>